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8" r:id="rId9"/>
    <p:sldId id="330" r:id="rId10"/>
    <p:sldId id="316" r:id="rId11"/>
    <p:sldId id="331" r:id="rId12"/>
    <p:sldId id="332" r:id="rId13"/>
    <p:sldId id="318" r:id="rId14"/>
    <p:sldId id="329" r:id="rId15"/>
    <p:sldId id="321" r:id="rId16"/>
    <p:sldId id="284" r:id="rId17"/>
    <p:sldId id="29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6940288"/>
        <c:axId val="93569408"/>
      </c:barChart>
      <c:catAx>
        <c:axId val="8694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569408"/>
        <c:crosses val="autoZero"/>
        <c:auto val="1"/>
        <c:lblAlgn val="ctr"/>
        <c:lblOffset val="100"/>
        <c:noMultiLvlLbl val="0"/>
      </c:catAx>
      <c:valAx>
        <c:axId val="9356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6940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4/8/2013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37B5-096E-4F57-809F-E946F7941E16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8FEF7-CC82-4E7F-A962-30A770C1724D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0A3EA-A05A-429A-9A37-09072A8D0042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4C303-7396-4296-AA98-AF40214DE143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9CFE-173A-475F-97BE-8C73D47CF4DA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739D-0C1E-4E92-B2B1-B3A8DDD022C9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4661-57A5-4B4B-9125-FDC3B14F1D5C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F5135-1A79-4FE3-877B-03DCE21DC05E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E4C4-1975-4810-AF8C-2304B1E5DB56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A1FF-3920-4AAF-9C1E-34350F2877FC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BA90-CACE-4CC1-82F2-6F5AB8A8D999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ACD8-B758-4AD1-BE9F-753040983D90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88C7-7286-4AF0-958C-B1411D1DFE8E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40246B5-0761-426B-82CD-8B007FADB5AB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7" Type="http://schemas.openxmlformats.org/officeDocument/2006/relationships/hyperlink" Target="mailto:ValenzK@co.thurston.wa.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counvanell@scattercreek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hyperlink" Target="http://activerain.com/blogsview/874007/day-2-of-the-lewis-thurston-county-floods-waters-rise-as-levees-breech-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7:00 p.m., April 9, 2013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 err="1" smtClean="0"/>
              <a:t>Bucoda</a:t>
            </a:r>
            <a:r>
              <a:rPr lang="en-US" dirty="0" smtClean="0"/>
              <a:t> Town Council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66" y="2118360"/>
            <a:ext cx="7179534" cy="4206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" y="2094115"/>
            <a:ext cx="7836565" cy="4206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81400"/>
            <a:ext cx="34137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38" y="1600200"/>
            <a:ext cx="677336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71" y="1759080"/>
            <a:ext cx="1577329" cy="4108320"/>
          </a:xfrm>
        </p:spPr>
        <p:txBody>
          <a:bodyPr/>
          <a:lstStyle/>
          <a:p>
            <a:r>
              <a:rPr lang="en-US" dirty="0" smtClean="0"/>
              <a:t>Visit Flood Authority Web Library!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33490" y="2209800"/>
            <a:ext cx="2427048" cy="381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7332" y="188798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03341" y="51816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Alan Vanell, </a:t>
            </a:r>
            <a:r>
              <a:rPr lang="en-US" sz="1600" dirty="0" err="1"/>
              <a:t>B</a:t>
            </a:r>
            <a:r>
              <a:rPr lang="en-US" sz="1600" dirty="0" err="1" smtClean="0"/>
              <a:t>ucoda</a:t>
            </a:r>
            <a:r>
              <a:rPr lang="en-US" sz="1600" dirty="0" smtClean="0"/>
              <a:t> Rep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360/480-9873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counvanell@scattercreek.com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44932" y="44406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44932" y="27432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97723" y="362153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7"/>
              </a:rPr>
              <a:t>ValenzK@co.thurston.wa.us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599" y="1828800"/>
            <a:ext cx="434879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7393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93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265985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6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5150427"/>
            <a:ext cx="10287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50427"/>
            <a:ext cx="1028700" cy="1371600"/>
          </a:xfrm>
          <a:prstGeom prst="rect">
            <a:avLst/>
          </a:prstGeom>
        </p:spPr>
      </p:pic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1183795" y="5334000"/>
            <a:ext cx="19023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 Source: </a:t>
            </a:r>
            <a:r>
              <a:rPr lang="en-US" sz="1200" dirty="0" smtClean="0">
                <a:latin typeface="+mn-lt"/>
                <a:hlinkClick r:id="rId10"/>
              </a:rPr>
              <a:t>http</a:t>
            </a:r>
            <a:r>
              <a:rPr lang="en-US" sz="1200" dirty="0">
                <a:latin typeface="+mn-lt"/>
                <a:hlinkClick r:id="rId10"/>
              </a:rPr>
              <a:t>://activerain.com/blogsview/874007/day-2-of-the-lewis-thurston-county-floods-waters-rise-as-levees-breech-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</a:t>
            </a:r>
            <a:r>
              <a:rPr lang="en-US" sz="1200" i="1" dirty="0" smtClean="0"/>
              <a:t>(</a:t>
            </a:r>
            <a:r>
              <a:rPr lang="en-US" sz="1200" i="1" dirty="0" err="1" smtClean="0"/>
              <a:t>Bucoda</a:t>
            </a:r>
            <a:r>
              <a:rPr lang="en-US" sz="1200" b="1" i="1" dirty="0" smtClean="0"/>
              <a:t> </a:t>
            </a:r>
            <a:r>
              <a:rPr lang="en-US" sz="1200" b="1" i="1" dirty="0"/>
              <a:t>= </a:t>
            </a:r>
            <a:r>
              <a:rPr lang="en-US" sz="1200" b="1" i="1" dirty="0" smtClean="0"/>
              <a:t>$</a:t>
            </a:r>
            <a:r>
              <a:rPr lang="en-US" sz="1200" i="1" dirty="0" smtClean="0"/>
              <a:t>42,000)</a:t>
            </a:r>
            <a:endParaRPr lang="en-US" sz="1200" b="0" i="1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None/>
            </a:pPr>
            <a:r>
              <a:rPr lang="en-US" sz="1200" b="1" i="1" dirty="0" smtClean="0"/>
              <a:t>(</a:t>
            </a:r>
            <a:r>
              <a:rPr lang="en-US" sz="1200" b="1" i="1" dirty="0" err="1" smtClean="0"/>
              <a:t>Bucoda</a:t>
            </a:r>
            <a:r>
              <a:rPr lang="en-US" sz="1200" b="1" i="1" dirty="0" smtClean="0"/>
              <a:t> = $305,000</a:t>
            </a:r>
            <a:r>
              <a:rPr lang="en-US" b="1" i="1" dirty="0" smtClean="0"/>
              <a:t>)</a:t>
            </a:r>
            <a:endParaRPr lang="en-US" b="1" i="1" dirty="0"/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90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6002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</a:t>
            </a:r>
            <a:r>
              <a:rPr lang="en-US" dirty="0" err="1"/>
              <a:t>Mellen</a:t>
            </a:r>
            <a:r>
              <a:rPr lang="en-US" dirty="0"/>
              <a:t>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2757</TotalTime>
  <Words>914</Words>
  <Application>Microsoft Office PowerPoint</Application>
  <PresentationFormat>On-screen Show (4:3)</PresentationFormat>
  <Paragraphs>199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392</cp:revision>
  <dcterms:created xsi:type="dcterms:W3CDTF">2012-12-26T17:37:50Z</dcterms:created>
  <dcterms:modified xsi:type="dcterms:W3CDTF">2013-04-08T17:02:20Z</dcterms:modified>
</cp:coreProperties>
</file>