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278" r:id="rId4"/>
    <p:sldId id="285" r:id="rId5"/>
    <p:sldId id="300" r:id="rId6"/>
    <p:sldId id="333" r:id="rId7"/>
    <p:sldId id="315" r:id="rId8"/>
    <p:sldId id="323" r:id="rId9"/>
    <p:sldId id="328" r:id="rId10"/>
    <p:sldId id="330" r:id="rId11"/>
    <p:sldId id="316" r:id="rId12"/>
    <p:sldId id="331" r:id="rId13"/>
    <p:sldId id="332" r:id="rId14"/>
    <p:sldId id="318" r:id="rId15"/>
    <p:sldId id="329" r:id="rId16"/>
    <p:sldId id="321" r:id="rId17"/>
    <p:sldId id="284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4742400"/>
        <c:axId val="94743936"/>
      </c:barChart>
      <c:catAx>
        <c:axId val="9474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743936"/>
        <c:crosses val="autoZero"/>
        <c:auto val="1"/>
        <c:lblAlgn val="ctr"/>
        <c:lblOffset val="100"/>
        <c:noMultiLvlLbl val="0"/>
      </c:catAx>
      <c:valAx>
        <c:axId val="9474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94742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5/22/2013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AF712-0EC2-4ADE-8516-76D4041A92AD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2B95-7E9B-4BDB-9B1A-F1851FC33F17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2F9C-0C29-4B04-A10B-4160FD5A9CFF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CB01-3119-4AEC-9D5D-B5FF2E62FB57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428F-36B9-46AF-AD73-9C5DCABBC610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3768F-FC2A-439D-B5D2-9767BC6124FA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CBA3-324E-427C-ABEF-04002C8B8580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ADD2-468A-4A17-9A0A-C2927B2781F5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5CC5A-5A0E-4F06-8059-FE4107401F0A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9157-866D-4114-B29E-088758FBB098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E315-296E-48ED-B49D-78FBEDD19567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853E-7105-41F9-BD51-D59AA63EED76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599F-1D58-44A0-8C10-D9CE0BDB757D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CAF2018-7CBB-471F-A807-EF5BAE74DFB8}" type="datetime1">
              <a:rPr lang="en-US" smtClean="0"/>
              <a:t>5/22/2013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lenzK@co.thurston.wa.us" TargetMode="External"/><Relationship Id="rId5" Type="http://schemas.openxmlformats.org/officeDocument/2006/relationships/hyperlink" Target="mailto:Edna.Fund@lewiscountywa.gov" TargetMode="External"/><Relationship Id="rId4" Type="http://schemas.openxmlformats.org/officeDocument/2006/relationships/hyperlink" Target="mailto:scottb@sbgh-partner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Community Outreach and Education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7:30 a.m.</a:t>
            </a:r>
            <a:r>
              <a:rPr lang="en-US" dirty="0" smtClean="0"/>
              <a:t>, </a:t>
            </a:r>
            <a:r>
              <a:rPr lang="en-US" dirty="0" smtClean="0"/>
              <a:t>May </a:t>
            </a:r>
            <a:r>
              <a:rPr lang="en-US" dirty="0" smtClean="0"/>
              <a:t>23</a:t>
            </a:r>
            <a:r>
              <a:rPr lang="en-US" dirty="0" smtClean="0"/>
              <a:t>, </a:t>
            </a:r>
            <a:r>
              <a:rPr lang="en-US" dirty="0" smtClean="0"/>
              <a:t>2013</a:t>
            </a:r>
            <a:endParaRPr lang="en-US" dirty="0"/>
          </a:p>
          <a:p>
            <a:pPr eaLnBrk="1" hangingPunct="1"/>
            <a:r>
              <a:rPr lang="en-US" dirty="0" smtClean="0"/>
              <a:t>Twin Cities SERTOMA Breakfast Meeting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Mellen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0" y="2118360"/>
            <a:ext cx="71854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8360"/>
            <a:ext cx="720455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</a:t>
            </a:r>
            <a:r>
              <a:rPr lang="en-US" dirty="0" smtClean="0"/>
              <a:t> 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and preliminary projections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6731530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35280"/>
            <a:ext cx="2209800" cy="17461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Visit Flood Authority’s </a:t>
            </a:r>
            <a:r>
              <a:rPr lang="en-US" i="1" dirty="0" smtClean="0"/>
              <a:t>Project Tracking and </a:t>
            </a:r>
            <a:r>
              <a:rPr lang="en-US" i="1" smtClean="0"/>
              <a:t>Documentation </a:t>
            </a:r>
            <a:r>
              <a:rPr lang="en-US" dirty="0"/>
              <a:t>w</a:t>
            </a:r>
            <a:r>
              <a:rPr lang="en-US" smtClean="0"/>
              <a:t>ebsite</a:t>
            </a:r>
            <a:r>
              <a:rPr lang="en-US" dirty="0" smtClean="0"/>
              <a:t>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810000"/>
            <a:ext cx="2427048" cy="381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2192780"/>
            <a:ext cx="37856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10912" y="40596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4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97332" y="219278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 smtClean="0"/>
              <a:t>Community Outreach and Education Subcommmittee </a:t>
            </a:r>
            <a:r>
              <a:rPr lang="en-US" sz="1600" dirty="0"/>
              <a:t>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4059680"/>
            <a:ext cx="37856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6"/>
              </a:rPr>
              <a:t>ValenzK@co.thurston.wa.us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ott\Desktop\Case Illustration -- Local contribution 02082013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151948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2133600" cy="3581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Response and recovery is expensive, takes time, and may not be fully achieved (at least on a near-term time scale) . . 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699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</a:t>
            </a:r>
            <a:r>
              <a:rPr lang="en-US" sz="1200" i="1" dirty="0" smtClean="0"/>
              <a:t>(Lewis County</a:t>
            </a:r>
            <a:r>
              <a:rPr lang="en-US" sz="1200" b="1" i="1" dirty="0" smtClean="0"/>
              <a:t> </a:t>
            </a:r>
            <a:r>
              <a:rPr lang="en-US" sz="1200" b="1" i="1" dirty="0"/>
              <a:t>= </a:t>
            </a:r>
            <a:r>
              <a:rPr lang="en-US" sz="1200" b="1" i="1" dirty="0" smtClean="0"/>
              <a:t>$</a:t>
            </a:r>
            <a:r>
              <a:rPr lang="en-US" sz="1200" i="1" dirty="0" smtClean="0"/>
              <a:t>1,983,974)</a:t>
            </a:r>
            <a:endParaRPr lang="en-US" sz="1200" b="0" i="1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elevations, community rating, etc.).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Project Tracking Site (Proposed and Funded Projects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98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6002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?alias=1492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3014</TotalTime>
  <Words>934</Words>
  <Application>Microsoft Office PowerPoint</Application>
  <PresentationFormat>On-screen Show (4:3)</PresentationFormat>
  <Paragraphs>195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 Flood Authority Community Outreach and Education Subcommittee</vt:lpstr>
      <vt:lpstr>Today’s Presentation</vt:lpstr>
      <vt:lpstr>Chehalis River Basin Flood Authority</vt:lpstr>
      <vt:lpstr>Background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415</cp:revision>
  <dcterms:created xsi:type="dcterms:W3CDTF">2012-12-26T17:37:50Z</dcterms:created>
  <dcterms:modified xsi:type="dcterms:W3CDTF">2013-05-23T04:40:59Z</dcterms:modified>
</cp:coreProperties>
</file>