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7" r:id="rId2"/>
    <p:sldId id="277" r:id="rId3"/>
    <p:sldId id="278" r:id="rId4"/>
    <p:sldId id="285" r:id="rId5"/>
    <p:sldId id="300" r:id="rId6"/>
    <p:sldId id="315" r:id="rId7"/>
    <p:sldId id="323" r:id="rId8"/>
    <p:sldId id="328" r:id="rId9"/>
    <p:sldId id="330" r:id="rId10"/>
    <p:sldId id="316" r:id="rId11"/>
    <p:sldId id="333" r:id="rId12"/>
    <p:sldId id="318" r:id="rId13"/>
    <p:sldId id="329" r:id="rId14"/>
    <p:sldId id="321" r:id="rId15"/>
    <p:sldId id="284" r:id="rId16"/>
    <p:sldId id="33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17780"/>
  <ax:ocxPr ax:name="ExtentY" ax:value="13335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ViewID" ax:value="{0057D0E0-3573-11CF-AE69-08002B2E1262}"/>
  <ax:ocxPr ax:name="Location" ax:value="http:///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41911168"/>
        <c:axId val="141912704"/>
      </c:barChart>
      <c:catAx>
        <c:axId val="14191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912704"/>
        <c:crosses val="autoZero"/>
        <c:auto val="1"/>
        <c:lblAlgn val="ctr"/>
        <c:lblOffset val="100"/>
        <c:noMultiLvlLbl val="0"/>
      </c:catAx>
      <c:valAx>
        <c:axId val="141912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141911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5/20/2013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AF712-0EC2-4ADE-8516-76D4041A92AD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02B95-7E9B-4BDB-9B1A-F1851FC33F17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B2F9C-0C29-4B04-A10B-4160FD5A9CFF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CB01-3119-4AEC-9D5D-B5FF2E62FB57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9428F-36B9-46AF-AD73-9C5DCABBC610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3768F-FC2A-439D-B5D2-9767BC6124FA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1CBA3-324E-427C-ABEF-04002C8B8580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8ADD2-468A-4A17-9A0A-C2927B2781F5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5CC5A-5A0E-4F06-8059-FE4107401F0A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B9157-866D-4114-B29E-088758FBB098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E315-296E-48ED-B49D-78FBEDD19567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0853E-7105-41F9-BD51-D59AA63EED76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E599F-1D58-44A0-8C10-D9CE0BDB757D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CAF2018-7CBB-471F-A807-EF5BAE74DFB8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halisriverflood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zview.wa.gov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wcormier@co.grays-harbor.wa.us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Edna.Fund@lewiscountywa.gov" TargetMode="External"/><Relationship Id="rId2" Type="http://schemas.openxmlformats.org/officeDocument/2006/relationships/hyperlink" Target="mailto:jdomingo@aberdeenwa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cottb@sbgh-partners.com" TargetMode="External"/><Relationship Id="rId5" Type="http://schemas.openxmlformats.org/officeDocument/2006/relationships/hyperlink" Target="mailto:ValenzK@co.thurston.wa.us" TargetMode="External"/><Relationship Id="rId4" Type="http://schemas.openxmlformats.org/officeDocument/2006/relationships/hyperlink" Target="mailto:vraines@cosmopolis.u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Community Outreach and Education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8:30 a.m., May 22, 2013</a:t>
            </a:r>
            <a:endParaRPr lang="en-US" dirty="0"/>
          </a:p>
          <a:p>
            <a:pPr eaLnBrk="1" hangingPunct="1"/>
            <a:r>
              <a:rPr lang="en-US" dirty="0" err="1" smtClean="0"/>
              <a:t>WorkSource</a:t>
            </a:r>
            <a:r>
              <a:rPr lang="en-US" dirty="0" smtClean="0"/>
              <a:t> </a:t>
            </a:r>
            <a:r>
              <a:rPr lang="en-US" dirty="0"/>
              <a:t>Grays Harbor Partner </a:t>
            </a:r>
            <a:r>
              <a:rPr lang="en-US" dirty="0" smtClean="0"/>
              <a:t>Meeting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011919" cy="429768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760690" y="205740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4"/>
              </a:rPr>
              <a:t>www.chehalisriverflood.com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6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Pe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“Mainstem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</a:t>
            </a:r>
            <a:r>
              <a:rPr lang="en-US" dirty="0" smtClean="0"/>
              <a:t> 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and preliminary projections</a:t>
            </a:r>
            <a:r>
              <a:rPr lang="en-US" dirty="0" smtClean="0"/>
              <a:t> 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6731530" cy="4663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35280"/>
            <a:ext cx="2209800" cy="17461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Visit Flood Authority’s </a:t>
            </a:r>
            <a:r>
              <a:rPr lang="en-US" i="1" dirty="0" smtClean="0"/>
              <a:t>Project Tracking and </a:t>
            </a:r>
            <a:r>
              <a:rPr lang="en-US" i="1" smtClean="0"/>
              <a:t>Documentation </a:t>
            </a:r>
            <a:r>
              <a:rPr lang="en-US" dirty="0"/>
              <a:t>w</a:t>
            </a:r>
            <a:r>
              <a:rPr lang="en-US" smtClean="0"/>
              <a:t>ebsite</a:t>
            </a:r>
            <a:r>
              <a:rPr lang="en-US" dirty="0" smtClean="0"/>
              <a:t>!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3810000"/>
            <a:ext cx="2427048" cy="381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4"/>
              </a:rPr>
              <a:t>www.ezview.wa.gov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433454" y="5105400"/>
            <a:ext cx="4114800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Jim Cook, Aberdeen Rep.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</a:t>
            </a:r>
            <a:r>
              <a:rPr lang="en-US" sz="1600" dirty="0" smtClean="0"/>
              <a:t>River Basin </a:t>
            </a:r>
            <a:r>
              <a:rPr lang="en-US" sz="1600" dirty="0"/>
              <a:t>Flood Authority</a:t>
            </a:r>
          </a:p>
          <a:p>
            <a:pPr marL="0" indent="0">
              <a:buNone/>
            </a:pPr>
            <a:r>
              <a:rPr lang="en-US" sz="1600" dirty="0" smtClean="0"/>
              <a:t>360/533-0069</a:t>
            </a:r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jdomingo@aberdeenwa.gov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887980"/>
            <a:ext cx="4115820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River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vraines@cosmopolis.us.com</a:t>
            </a:r>
            <a:endParaRPr lang="en-US" sz="1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3581400"/>
            <a:ext cx="4115820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</a:t>
            </a:r>
            <a:r>
              <a:rPr lang="en-US" sz="1600" dirty="0" smtClean="0"/>
              <a:t>River Basin </a:t>
            </a:r>
            <a:r>
              <a:rPr lang="en-US" sz="1600" dirty="0"/>
              <a:t>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5"/>
              </a:rPr>
              <a:t>ValenzK@co.thurston.wa.us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33453" y="3581400"/>
            <a:ext cx="4114801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River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6"/>
              </a:rPr>
              <a:t>scottb@sbgh-partners.com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433455" y="1905000"/>
            <a:ext cx="4114800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Community Outreach and Education Subcommmittee (Flood Authority)</a:t>
            </a:r>
          </a:p>
          <a:p>
            <a:pPr marL="0" indent="0">
              <a:buNone/>
            </a:pPr>
            <a:r>
              <a:rPr lang="en-US" sz="1600" dirty="0" smtClean="0"/>
              <a:t>360/269-7515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7"/>
              </a:rPr>
              <a:t>Edna.Fund@lewiscountywa.gov</a:t>
            </a:r>
            <a:endParaRPr lang="en-US" sz="1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28600" y="5105549"/>
            <a:ext cx="4114800" cy="1426571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Wes Cormier, Grays Harbor County Rep.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</a:t>
            </a:r>
            <a:r>
              <a:rPr lang="en-US" sz="1600" dirty="0" smtClean="0"/>
              <a:t>River Basin </a:t>
            </a:r>
            <a:r>
              <a:rPr lang="en-US" sz="1600" dirty="0"/>
              <a:t>Flood Authority</a:t>
            </a:r>
          </a:p>
          <a:p>
            <a:pPr marL="0" indent="0">
              <a:buNone/>
            </a:pPr>
            <a:r>
              <a:rPr lang="en-US" sz="1600" dirty="0"/>
              <a:t>360/249-3731 x-304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hlinkClick r:id="rId8"/>
              </a:rPr>
              <a:t>wcormier@co.grays-harbor.wa.us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982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continue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</a:t>
            </a:r>
            <a:r>
              <a:rPr lang="en-US" u="sng" dirty="0" smtClean="0"/>
              <a:t>collaboratively implement tools and 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828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108192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99060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 smtClean="0"/>
              <a:t>(Scroll down to “</a:t>
            </a:r>
            <a:r>
              <a:rPr lang="en-US" sz="1400" b="0" u="sng" dirty="0" smtClean="0">
                <a:solidFill>
                  <a:srgbClr val="0000FF"/>
                </a:solidFill>
              </a:rPr>
              <a:t>Project Tracking Site (Proposed and Funded Projects</a:t>
            </a:r>
            <a:r>
              <a:rPr lang="en-US" sz="1400" b="0" dirty="0" smtClean="0"/>
              <a:t>”)</a:t>
            </a:r>
            <a:endParaRPr lang="en-US" sz="1400" b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         (Greater </a:t>
            </a:r>
            <a:r>
              <a:rPr lang="en-US" sz="1200" b="1" i="1" dirty="0" smtClean="0"/>
              <a:t>GH </a:t>
            </a:r>
            <a:r>
              <a:rPr lang="en-US" sz="1200" b="1" i="1" dirty="0"/>
              <a:t>= </a:t>
            </a:r>
            <a:r>
              <a:rPr lang="en-US" sz="1200" b="1" i="1" dirty="0" smtClean="0"/>
              <a:t>$399,026</a:t>
            </a:r>
            <a:r>
              <a:rPr lang="en-US" sz="1200" dirty="0" smtClean="0"/>
              <a:t>)</a:t>
            </a:r>
            <a:endParaRPr lang="en-US" sz="1200" b="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None/>
            </a:pPr>
            <a:r>
              <a:rPr lang="en-US" sz="1200" b="1" dirty="0" smtClean="0"/>
              <a:t>(Greater </a:t>
            </a:r>
            <a:r>
              <a:rPr lang="en-US" sz="1200" b="1" i="1" dirty="0" smtClean="0"/>
              <a:t>GH </a:t>
            </a:r>
            <a:r>
              <a:rPr lang="en-US" sz="1200" b="1" i="1" dirty="0"/>
              <a:t>= </a:t>
            </a:r>
            <a:r>
              <a:rPr lang="en-US" sz="1200" b="1" i="1" dirty="0" smtClean="0"/>
              <a:t>$9,066,000</a:t>
            </a:r>
            <a:r>
              <a:rPr lang="en-US" b="1" dirty="0" smtClean="0"/>
              <a:t>)</a:t>
            </a:r>
            <a:endParaRPr lang="en-US" b="1" dirty="0"/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99" name="WebBrowser1" r:id="rId2" imgW="6400800" imgH="4800600"/>
        </mc:Choice>
        <mc:Fallback>
          <p:control name="WebBrowser1" r:id="rId2" imgW="6400800" imgH="4800600">
            <p:pic>
              <p:nvPicPr>
                <p:cNvPr id="0" name="WebBrowser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3200" y="1600200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Mellen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RL" val="http://www.ezview.wa.gov/pr/?alias=1492#map"/>
  <p:tag name="LOOP" val="0"/>
  <p:tag name="SIZE" val="70"/>
  <p:tag name="POSITION" val="5"/>
  <p:tag name="RESIDUE" val="-1"/>
</p:tagLst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3019</TotalTime>
  <Words>920</Words>
  <Application>Microsoft Office PowerPoint</Application>
  <PresentationFormat>On-screen Show (4:3)</PresentationFormat>
  <Paragraphs>197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EES</vt:lpstr>
      <vt:lpstr>Chehalis River Basin Flood Authority Community Outreach and Education Subcommittee</vt:lpstr>
      <vt:lpstr>Today’s Presentation</vt:lpstr>
      <vt:lpstr>Chehalis River Basin Flood Authority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418</cp:revision>
  <dcterms:created xsi:type="dcterms:W3CDTF">2012-12-26T17:37:50Z</dcterms:created>
  <dcterms:modified xsi:type="dcterms:W3CDTF">2013-05-20T19:35:14Z</dcterms:modified>
</cp:coreProperties>
</file>