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33" r:id="rId12"/>
    <p:sldId id="318" r:id="rId13"/>
    <p:sldId id="329" r:id="rId14"/>
    <p:sldId id="321" r:id="rId15"/>
    <p:sldId id="284" r:id="rId16"/>
    <p:sldId id="33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6948480"/>
        <c:axId val="126950016"/>
      </c:barChart>
      <c:catAx>
        <c:axId val="12694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950016"/>
        <c:crosses val="autoZero"/>
        <c:auto val="1"/>
        <c:lblAlgn val="ctr"/>
        <c:lblOffset val="100"/>
        <c:noMultiLvlLbl val="0"/>
      </c:catAx>
      <c:valAx>
        <c:axId val="12695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12694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5/20/2013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wcormier@co.grays-harbor.wa.u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dna.Fund@lewiscountywa.gov" TargetMode="External"/><Relationship Id="rId2" Type="http://schemas.openxmlformats.org/officeDocument/2006/relationships/hyperlink" Target="mailto:jdomingo@aberdeenw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ValenzK@co.thurston.wa.us" TargetMode="External"/><Relationship Id="rId4" Type="http://schemas.openxmlformats.org/officeDocument/2006/relationships/hyperlink" Target="mailto:vraines@cosmopolis.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zview.wa.gov/pr/site/alias__1492/34489/projects.aspx#ma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8:30 a.m., May 22, 2013</a:t>
            </a:r>
            <a:endParaRPr lang="en-US" dirty="0"/>
          </a:p>
          <a:p>
            <a:pPr eaLnBrk="1" hangingPunct="1"/>
            <a:r>
              <a:rPr lang="en-US" dirty="0" err="1" smtClean="0"/>
              <a:t>WorkSource</a:t>
            </a:r>
            <a:r>
              <a:rPr lang="en-US" dirty="0" smtClean="0"/>
              <a:t> </a:t>
            </a:r>
            <a:r>
              <a:rPr lang="en-US" dirty="0"/>
              <a:t>Grays Harbor Partner </a:t>
            </a:r>
            <a:r>
              <a:rPr lang="en-US" dirty="0" smtClean="0"/>
              <a:t>Meeting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33454" y="5105400"/>
            <a:ext cx="411480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Cook, Aberdeen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jdomingo@aberdeenwa.gov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87980"/>
            <a:ext cx="4115820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3581400"/>
            <a:ext cx="411582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33453" y="35814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33455" y="1905000"/>
            <a:ext cx="4114800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600" dirty="0" smtClean="0"/>
              <a:t>360/269-7515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5105549"/>
            <a:ext cx="4114800" cy="1426571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8"/>
              </a:rPr>
              <a:t>wcormier@co.grays-harbor.wa.us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9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$399,026</a:t>
            </a:r>
            <a:r>
              <a:rPr lang="en-US" sz="120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dirty="0" smtClean="0"/>
              <a:t>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$9,066,000</a:t>
            </a:r>
            <a:r>
              <a:rPr lang="en-US" b="1" dirty="0" smtClean="0"/>
              <a:t>)</a:t>
            </a:r>
            <a:endParaRPr lang="en-US" b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47567"/>
            <a:ext cx="6416463" cy="40770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8937" y="1871246"/>
            <a:ext cx="664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4"/>
              </a:rPr>
              <a:t>http://www.ezview.wa.gov/pr/site/alias__1492/34489/projects.aspx#map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3020</TotalTime>
  <Words>911</Words>
  <Application>Microsoft Office PowerPoint</Application>
  <PresentationFormat>On-screen Show (4:3)</PresentationFormat>
  <Paragraphs>197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420</cp:revision>
  <dcterms:created xsi:type="dcterms:W3CDTF">2012-12-26T17:37:50Z</dcterms:created>
  <dcterms:modified xsi:type="dcterms:W3CDTF">2013-05-20T19:37:54Z</dcterms:modified>
</cp:coreProperties>
</file>